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287" r:id="rId14"/>
    <p:sldId id="301" r:id="rId15"/>
    <p:sldId id="300" r:id="rId16"/>
    <p:sldId id="309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280" r:id="rId28"/>
    <p:sldId id="312" r:id="rId29"/>
    <p:sldId id="314" r:id="rId30"/>
    <p:sldId id="313" r:id="rId31"/>
    <p:sldId id="316" r:id="rId32"/>
    <p:sldId id="317" r:id="rId33"/>
    <p:sldId id="282" r:id="rId34"/>
    <p:sldId id="315" r:id="rId35"/>
    <p:sldId id="31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0655" autoAdjust="0"/>
  </p:normalViewPr>
  <p:slideViewPr>
    <p:cSldViewPr snapToGrid="0">
      <p:cViewPr varScale="1">
        <p:scale>
          <a:sx n="101" d="100"/>
          <a:sy n="101" d="100"/>
        </p:scale>
        <p:origin x="69" y="483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18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Collaboration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40252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40252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201885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  <a:endParaRPr lang="en-US"/>
          </a:p>
          <a:p>
            <a:pPr marL="342900" indent="-342900">
              <a:buAutoNum type="arabicPeriod"/>
            </a:pPr>
            <a:r>
              <a:rPr lang="en-US" dirty="0"/>
              <a:t>Collaboration</a:t>
            </a:r>
          </a:p>
          <a:p>
            <a:pPr marL="342900" indent="-342900">
              <a:buAutoNum type="arabicPeriod"/>
            </a:pPr>
            <a:r>
              <a:rPr lang="en-US" dirty="0"/>
              <a:t>Hands-On: Resolve conflicts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902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252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902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902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252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95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433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902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902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252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2854954"/>
          </a:xfrm>
        </p:spPr>
        <p:txBody>
          <a:bodyPr/>
          <a:lstStyle/>
          <a:p>
            <a:r>
              <a:rPr lang="en-US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1143" y="745189"/>
            <a:ext cx="7894090" cy="5417883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GitHub Pages</a:t>
            </a: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505A509A-425E-57D8-D4A2-683720613D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42492" y="865961"/>
            <a:ext cx="6958555" cy="5561671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702" y="2763078"/>
            <a:ext cx="715558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Recap: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dirty="0"/>
              <a:t>Forking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0726" y="3324859"/>
            <a:ext cx="8920875" cy="303148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Fork a repository </a:t>
            </a:r>
          </a:p>
          <a:p>
            <a:pPr marL="285750" indent="-285750">
              <a:buChar char="•"/>
            </a:pPr>
            <a:r>
              <a:rPr lang="en-US" dirty="0"/>
              <a:t>Clone to your personal computer </a:t>
            </a:r>
          </a:p>
          <a:p>
            <a:pPr marL="285750" indent="-285750">
              <a:buChar char="•"/>
            </a:pPr>
            <a:r>
              <a:rPr lang="en-US" dirty="0"/>
              <a:t>You can view and edit file locally now, including templates for next session</a:t>
            </a:r>
          </a:p>
          <a:p>
            <a:pPr marL="285750" indent="-285750">
              <a:buChar char="•"/>
            </a:pPr>
            <a:r>
              <a:rPr lang="en-US" dirty="0"/>
              <a:t>You can update your repository as the original changes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D15B9-C01D-144D-3C59-DB4A2D31D844}"/>
              </a:ext>
            </a:extLst>
          </p:cNvPr>
          <p:cNvSpPr txBox="1"/>
          <p:nvPr/>
        </p:nvSpPr>
        <p:spPr>
          <a:xfrm>
            <a:off x="1339932" y="2705595"/>
            <a:ext cx="475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Duplicating a repository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433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9545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43345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442</Words>
  <Application>Microsoft Office PowerPoint</Application>
  <PresentationFormat>Widescreen</PresentationFormat>
  <Paragraphs>137</Paragraphs>
  <Slides>32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Remote Location – Collaboration</vt:lpstr>
      <vt:lpstr>Remote Location – Collaboration</vt:lpstr>
      <vt:lpstr>Remote Location – Collaboration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Collaborate</vt:lpstr>
      <vt:lpstr>GitHub Pages</vt:lpstr>
      <vt:lpstr>Template Files</vt:lpstr>
      <vt:lpstr>HTML files</vt:lpstr>
      <vt:lpstr>css</vt:lpstr>
      <vt:lpstr>Script.js</vt:lpstr>
      <vt:lpstr>What is Forking?</vt:lpstr>
      <vt:lpstr>Create a GitHub Page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126</cp:revision>
  <dcterms:created xsi:type="dcterms:W3CDTF">2024-10-22T22:30:30Z</dcterms:created>
  <dcterms:modified xsi:type="dcterms:W3CDTF">2024-10-24T18:33:09Z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